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093" autoAdjust="0"/>
  </p:normalViewPr>
  <p:slideViewPr>
    <p:cSldViewPr snapToGrid="0">
      <p:cViewPr varScale="1">
        <p:scale>
          <a:sx n="97" d="100"/>
          <a:sy n="97" d="100"/>
        </p:scale>
        <p:origin x="19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>
              <a:defRPr/>
            </a:pPr>
            <a:r>
              <a:rPr lang="en-US" dirty="0" smtClean="0">
                <a:latin typeface="+mn-lt"/>
              </a:rPr>
              <a:t>This review paper is part of a Virtual Special Issue on Multi-species Risk Effects in Carnivore-Ungulate Systems in </a:t>
            </a:r>
            <a:r>
              <a:rPr lang="en-US" i="1" dirty="0" smtClean="0">
                <a:latin typeface="+mn-lt"/>
              </a:rPr>
              <a:t>Biological</a:t>
            </a:r>
            <a:r>
              <a:rPr lang="en-US" i="1" baseline="0" dirty="0" smtClean="0">
                <a:latin typeface="+mn-lt"/>
              </a:rPr>
              <a:t> Conservation</a:t>
            </a:r>
            <a:r>
              <a:rPr lang="en-US" baseline="0" dirty="0" smtClean="0">
                <a:latin typeface="+mn-lt"/>
              </a:rPr>
              <a:t>. It </a:t>
            </a:r>
            <a:r>
              <a:rPr lang="en-US" dirty="0" smtClean="0">
                <a:latin typeface="+mn-lt"/>
              </a:rPr>
              <a:t>was</a:t>
            </a:r>
            <a:r>
              <a:rPr lang="en-US" baseline="0" dirty="0" smtClean="0">
                <a:latin typeface="+mn-lt"/>
              </a:rPr>
              <a:t> supported by </a:t>
            </a:r>
            <a:r>
              <a:rPr lang="en-US" dirty="0" smtClean="0">
                <a:latin typeface="+mn-lt"/>
              </a:rPr>
              <a:t>NASA </a:t>
            </a:r>
            <a:r>
              <a:rPr lang="en-US" dirty="0" err="1" smtClean="0">
                <a:latin typeface="+mn-lt"/>
              </a:rPr>
              <a:t>ABoVE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grants </a:t>
            </a:r>
            <a:r>
              <a:rPr lang="en-US" dirty="0" smtClean="0">
                <a:latin typeface="+mn-lt"/>
              </a:rPr>
              <a:t>NNX15AU21A </a:t>
            </a:r>
            <a:r>
              <a:rPr lang="en-US" dirty="0" smtClean="0">
                <a:latin typeface="+mn-lt"/>
              </a:rPr>
              <a:t>and NNX15AU20A, which provided salary support to PI Prugh</a:t>
            </a:r>
            <a:r>
              <a:rPr lang="en-US" baseline="0" dirty="0" smtClean="0">
                <a:latin typeface="+mn-lt"/>
              </a:rPr>
              <a:t> and postdocs M van de </a:t>
            </a:r>
            <a:r>
              <a:rPr lang="en-US" baseline="0" dirty="0" err="1" smtClean="0">
                <a:latin typeface="+mn-lt"/>
              </a:rPr>
              <a:t>Kerk</a:t>
            </a:r>
            <a:r>
              <a:rPr lang="en-US" baseline="0" dirty="0" smtClean="0">
                <a:latin typeface="+mn-lt"/>
              </a:rPr>
              <a:t> and PJ Mahoney.</a:t>
            </a:r>
            <a:endParaRPr lang="en-US" dirty="0" smtClean="0">
              <a:latin typeface="+mn-lt"/>
            </a:endParaRPr>
          </a:p>
          <a:p>
            <a:pPr fontAlgn="t">
              <a:defRPr/>
            </a:pPr>
            <a:r>
              <a:rPr lang="en-US" dirty="0" smtClean="0">
                <a:latin typeface="+mn-lt"/>
              </a:rPr>
              <a:t>Solicitation: Terrestrial Ecology (2014</a:t>
            </a:r>
            <a:r>
              <a:rPr lang="en-US" dirty="0" smtClean="0">
                <a:latin typeface="+mn-lt"/>
              </a:rPr>
              <a:t>)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n-lt"/>
              </a:rPr>
              <a:t>Citation: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Prugh, L. R., K. J.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Sivy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P. J. Mahoney, T. R. Ganz, M. A.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Ditmer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 van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S. L. Gilbert, and R. A. Montgomery. 2019. Designing studies of predation risk for improved inference in carnivore-ungulate systems. Biological Conservation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232:194-207. https://doi.org/10.1016/j.biocon.2019.02.011.</a:t>
            </a:r>
          </a:p>
          <a:p>
            <a:pPr fontAlgn="t">
              <a:defRPr/>
            </a:pPr>
            <a:endParaRPr lang="en-US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9A5CA-096F-418F-9FEB-D0E4975ED5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78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322"/>
            <a:ext cx="7467599" cy="669925"/>
          </a:xfrm>
        </p:spPr>
        <p:txBody>
          <a:bodyPr/>
          <a:lstStyle/>
          <a:p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Designing studies of predation risk for improved inference in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carnivore-ungulate systems</a:t>
            </a: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8077" y="631044"/>
            <a:ext cx="800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3843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Prugh, LR , KJ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Sivy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PJ Mahoney, TR Ganz, MA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Ditmer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 van de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SL Gilbert, RA Montgomery (Feb 2019).</a:t>
            </a:r>
          </a:p>
          <a:p>
            <a:pPr lvl="0" algn="ctr" defTabSz="913843"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Biological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Conservation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DOI:</a:t>
            </a:r>
            <a:r>
              <a:rPr 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https://doi.org/10.1016/j.biocon.2019.02.011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431" y="1092709"/>
            <a:ext cx="4184798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latin typeface="Arial"/>
                <a:cs typeface="Arial"/>
              </a:rPr>
              <a:t>Background: </a:t>
            </a:r>
          </a:p>
          <a:p>
            <a:pPr marL="112713" indent="-112713">
              <a:spcBef>
                <a:spcPts val="0"/>
              </a:spcBef>
            </a:pPr>
            <a:r>
              <a:rPr lang="en-US" sz="1400" dirty="0" smtClean="0">
                <a:latin typeface="Arial"/>
                <a:cs typeface="Arial"/>
              </a:rPr>
              <a:t>Understanding dynamics of carnivore-ungulate systems is needed to predict impacts of global change on ecosystem services provided by wildlife.</a:t>
            </a:r>
            <a:endParaRPr lang="en-US" sz="1400" dirty="0" smtClean="0">
              <a:latin typeface="Arial"/>
              <a:cs typeface="Arial"/>
            </a:endParaRPr>
          </a:p>
          <a:p>
            <a:pPr marL="112713" indent="-112713">
              <a:spcBef>
                <a:spcPts val="0"/>
              </a:spcBef>
            </a:pPr>
            <a:r>
              <a:rPr lang="en-US" sz="1400" dirty="0" smtClean="0">
                <a:latin typeface="Arial"/>
                <a:cs typeface="Arial"/>
              </a:rPr>
              <a:t>Substantial uncertainty remains in understanding predation risk despite decades of research in these systems, due primarily to lack of methodological standardization.</a:t>
            </a:r>
            <a:endParaRPr lang="en-US" sz="1400" b="1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latin typeface="Arial"/>
                <a:cs typeface="Arial"/>
              </a:rPr>
              <a:t>Analysis:</a:t>
            </a:r>
          </a:p>
          <a:p>
            <a:pPr marL="112713" indent="-112713">
              <a:spcBef>
                <a:spcPts val="0"/>
              </a:spcBef>
            </a:pPr>
            <a:r>
              <a:rPr lang="en-US" sz="1400" dirty="0" smtClean="0">
                <a:latin typeface="Arial"/>
                <a:cs typeface="Arial"/>
              </a:rPr>
              <a:t>We </a:t>
            </a:r>
            <a:r>
              <a:rPr lang="en-US" sz="1400" dirty="0" smtClean="0">
                <a:latin typeface="Arial"/>
                <a:cs typeface="Arial"/>
              </a:rPr>
              <a:t>provide an overview of major study design considerations and highlight how design choices affect the strength and scope of inference.</a:t>
            </a:r>
            <a:endParaRPr lang="en-US" sz="1400" dirty="0" smtClean="0"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  <a:endParaRPr lang="en-US" sz="1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2713" lvl="0" indent="-112713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propose a standardized framework to describe spatiotemporal scale(s) of predation risk studies (Fig. 1).</a:t>
            </a:r>
          </a:p>
          <a:p>
            <a:pPr marL="112713" lvl="0" indent="-112713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technologies, including UAVs and innovations in animal-borne remote sensors, will provide novel insights.</a:t>
            </a:r>
            <a:endParaRPr lang="en-US" sz="14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2713" lvl="0" indent="-112713"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recommendations in this review will enhance the rigor and utility of predation risk research for the conservation and management of carnivore-ungulate systems, ultimately benefiting societies that depend on healthy wildlife populations.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97109" y="5007333"/>
            <a:ext cx="467806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Figure 1</a:t>
            </a:r>
            <a:r>
              <a:rPr lang="en-US" sz="13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 Both temporal (top) and spatial (bottom) scales </a:t>
            </a:r>
            <a:r>
              <a:rPr lang="en-US" sz="1300" dirty="0" smtClean="0">
                <a:solidFill>
                  <a:srgbClr val="000000"/>
                </a:solidFill>
                <a:latin typeface="Arial"/>
                <a:cs typeface="Arial"/>
              </a:rPr>
              <a:t>of predation risk may 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be considered along a continuum ranging</a:t>
            </a:r>
          </a:p>
          <a:p>
            <a:pPr lvl="0">
              <a:defRPr/>
            </a:pP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from fine scale to coarse scale, the extent and resolution of</a:t>
            </a:r>
          </a:p>
          <a:p>
            <a:pPr lvl="0">
              <a:defRPr/>
            </a:pP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which will vary depending on the study system and species.</a:t>
            </a:r>
          </a:p>
          <a:p>
            <a:pPr lvl="0"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/>
                <a:cs typeface="Arial"/>
              </a:rPr>
              <a:t>Scale(s)of 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analysis </a:t>
            </a:r>
            <a:r>
              <a:rPr lang="en-US" sz="1300" dirty="0" smtClean="0">
                <a:solidFill>
                  <a:srgbClr val="000000"/>
                </a:solidFill>
                <a:latin typeface="Arial"/>
                <a:cs typeface="Arial"/>
              </a:rPr>
              <a:t>should be described using a standardized framework to facilitate accurate interpretation and cross-study comparisons.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b="12196"/>
          <a:stretch/>
        </p:blipFill>
        <p:spPr>
          <a:xfrm>
            <a:off x="4212229" y="1505437"/>
            <a:ext cx="4931771" cy="35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8603</TotalTime>
  <Words>385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GPMC Nov 2001</vt:lpstr>
      <vt:lpstr>Designing studies of predation risk for improved inference in carnivore-ungulate systems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Laura R. Prugh</cp:lastModifiedBy>
  <cp:revision>76</cp:revision>
  <cp:lastPrinted>2016-12-19T15:06:13Z</cp:lastPrinted>
  <dcterms:created xsi:type="dcterms:W3CDTF">2014-07-25T19:02:24Z</dcterms:created>
  <dcterms:modified xsi:type="dcterms:W3CDTF">2019-02-18T18:37:13Z</dcterms:modified>
</cp:coreProperties>
</file>